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CA8ED9-A940-8C82-F314-DFE81E0339CF}" name="김현우" initials="김" userId="S::henry0430@konkuk.ac.kr::1806998b-4ab3-481d-8f6d-53e8c40885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7"/>
    <p:restoredTop sz="94192"/>
  </p:normalViewPr>
  <p:slideViewPr>
    <p:cSldViewPr snapToGrid="0" snapToObjects="1">
      <p:cViewPr varScale="1">
        <p:scale>
          <a:sx n="103" d="100"/>
          <a:sy n="103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D4270-FC8E-4F5C-902A-2B851C7FBF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6A05435-FD78-4F4B-9F76-C7C5339E5C9C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Example of DACON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1DC1544-D862-4E2C-B1AF-F8F31C1B7615}" type="parTrans" cxnId="{5C179C12-7C87-4D5C-A13D-3A9B6D1D84F7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88567F2-335B-4DAA-998E-1A478FAF4C3D}" type="sibTrans" cxnId="{5C179C12-7C87-4D5C-A13D-3A9B6D1D84F7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326B0D7-E9A7-4377-969F-4B8F96266B6E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Importance of data Preprocessing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C9BA128-C4F7-45A3-8C28-0C93DF115B9C}" type="parTrans" cxnId="{B942C2E7-A42B-4283-98A4-F612213BA92F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39F046F-D6ED-4D8A-823D-D280E5757356}" type="sibTrans" cxnId="{B942C2E7-A42B-4283-98A4-F612213BA92F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9ED3C83-1D46-4979-8E9F-EDDFF45F0004}" type="pres">
      <dgm:prSet presAssocID="{6C5D4270-FC8E-4F5C-902A-2B851C7FBF34}" presName="root" presStyleCnt="0">
        <dgm:presLayoutVars>
          <dgm:dir/>
          <dgm:resizeHandles val="exact"/>
        </dgm:presLayoutVars>
      </dgm:prSet>
      <dgm:spPr/>
    </dgm:pt>
    <dgm:pt modelId="{1E4CC53F-188F-4129-8536-FBEEB2409FA1}" type="pres">
      <dgm:prSet presAssocID="{26A05435-FD78-4F4B-9F76-C7C5339E5C9C}" presName="compNode" presStyleCnt="0"/>
      <dgm:spPr/>
    </dgm:pt>
    <dgm:pt modelId="{B39A6C6A-A87F-4CF2-9E4A-ED10A3032DCF}" type="pres">
      <dgm:prSet presAssocID="{26A05435-FD78-4F4B-9F76-C7C5339E5C9C}" presName="iconBgRect" presStyleLbl="bgShp" presStyleIdx="0" presStyleCnt="2"/>
      <dgm:spPr/>
    </dgm:pt>
    <dgm:pt modelId="{8B790610-E74C-4003-86FE-13E8E36E18CA}" type="pres">
      <dgm:prSet presAssocID="{26A05435-FD78-4F4B-9F76-C7C5339E5C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07C8175B-1CCC-45F1-9B7B-FEEE080E804B}" type="pres">
      <dgm:prSet presAssocID="{26A05435-FD78-4F4B-9F76-C7C5339E5C9C}" presName="spaceRect" presStyleCnt="0"/>
      <dgm:spPr/>
    </dgm:pt>
    <dgm:pt modelId="{A0AD5904-C44B-4B89-9203-6225D91F3DD0}" type="pres">
      <dgm:prSet presAssocID="{26A05435-FD78-4F4B-9F76-C7C5339E5C9C}" presName="textRect" presStyleLbl="revTx" presStyleIdx="0" presStyleCnt="2">
        <dgm:presLayoutVars>
          <dgm:chMax val="1"/>
          <dgm:chPref val="1"/>
        </dgm:presLayoutVars>
      </dgm:prSet>
      <dgm:spPr/>
    </dgm:pt>
    <dgm:pt modelId="{8C533F21-26DB-4591-A7DB-94C56168FE9C}" type="pres">
      <dgm:prSet presAssocID="{088567F2-335B-4DAA-998E-1A478FAF4C3D}" presName="sibTrans" presStyleCnt="0"/>
      <dgm:spPr/>
    </dgm:pt>
    <dgm:pt modelId="{61BF8021-91DE-4F0A-9A4A-E3EC2B4409F2}" type="pres">
      <dgm:prSet presAssocID="{E326B0D7-E9A7-4377-969F-4B8F96266B6E}" presName="compNode" presStyleCnt="0"/>
      <dgm:spPr/>
    </dgm:pt>
    <dgm:pt modelId="{BCCC4DFB-A9D5-4520-B1C2-B8FF6BA7BF2B}" type="pres">
      <dgm:prSet presAssocID="{E326B0D7-E9A7-4377-969F-4B8F96266B6E}" presName="iconBgRect" presStyleLbl="bgShp" presStyleIdx="1" presStyleCnt="2"/>
      <dgm:spPr/>
    </dgm:pt>
    <dgm:pt modelId="{43879A22-9E63-4C4F-8536-C1B7CAED9EC5}" type="pres">
      <dgm:prSet presAssocID="{E326B0D7-E9A7-4377-969F-4B8F96266B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153A448-A559-40EA-A146-8CB963FBAFBA}" type="pres">
      <dgm:prSet presAssocID="{E326B0D7-E9A7-4377-969F-4B8F96266B6E}" presName="spaceRect" presStyleCnt="0"/>
      <dgm:spPr/>
    </dgm:pt>
    <dgm:pt modelId="{7D7CA4AA-D75D-443B-856A-0D5BD1830EAA}" type="pres">
      <dgm:prSet presAssocID="{E326B0D7-E9A7-4377-969F-4B8F96266B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544B0F-AE07-4ED2-B2B4-8BA38DD856D3}" type="presOf" srcId="{26A05435-FD78-4F4B-9F76-C7C5339E5C9C}" destId="{A0AD5904-C44B-4B89-9203-6225D91F3DD0}" srcOrd="0" destOrd="0" presId="urn:microsoft.com/office/officeart/2018/5/layout/IconCircleLabelList"/>
    <dgm:cxn modelId="{5C179C12-7C87-4D5C-A13D-3A9B6D1D84F7}" srcId="{6C5D4270-FC8E-4F5C-902A-2B851C7FBF34}" destId="{26A05435-FD78-4F4B-9F76-C7C5339E5C9C}" srcOrd="0" destOrd="0" parTransId="{21DC1544-D862-4E2C-B1AF-F8F31C1B7615}" sibTransId="{088567F2-335B-4DAA-998E-1A478FAF4C3D}"/>
    <dgm:cxn modelId="{6821053C-1EC2-4DA1-9316-62F2A4BE4CC2}" type="presOf" srcId="{6C5D4270-FC8E-4F5C-902A-2B851C7FBF34}" destId="{69ED3C83-1D46-4979-8E9F-EDDFF45F0004}" srcOrd="0" destOrd="0" presId="urn:microsoft.com/office/officeart/2018/5/layout/IconCircleLabelList"/>
    <dgm:cxn modelId="{8D738763-3637-4341-8101-9F39306955AC}" type="presOf" srcId="{E326B0D7-E9A7-4377-969F-4B8F96266B6E}" destId="{7D7CA4AA-D75D-443B-856A-0D5BD1830EAA}" srcOrd="0" destOrd="0" presId="urn:microsoft.com/office/officeart/2018/5/layout/IconCircleLabelList"/>
    <dgm:cxn modelId="{B942C2E7-A42B-4283-98A4-F612213BA92F}" srcId="{6C5D4270-FC8E-4F5C-902A-2B851C7FBF34}" destId="{E326B0D7-E9A7-4377-969F-4B8F96266B6E}" srcOrd="1" destOrd="0" parTransId="{BC9BA128-C4F7-45A3-8C28-0C93DF115B9C}" sibTransId="{639F046F-D6ED-4D8A-823D-D280E5757356}"/>
    <dgm:cxn modelId="{B6016390-2EAD-4D75-B7F3-4FA1FEE90D31}" type="presParOf" srcId="{69ED3C83-1D46-4979-8E9F-EDDFF45F0004}" destId="{1E4CC53F-188F-4129-8536-FBEEB2409FA1}" srcOrd="0" destOrd="0" presId="urn:microsoft.com/office/officeart/2018/5/layout/IconCircleLabelList"/>
    <dgm:cxn modelId="{034D81A2-62FC-4D02-BE2C-45B4D98C489E}" type="presParOf" srcId="{1E4CC53F-188F-4129-8536-FBEEB2409FA1}" destId="{B39A6C6A-A87F-4CF2-9E4A-ED10A3032DCF}" srcOrd="0" destOrd="0" presId="urn:microsoft.com/office/officeart/2018/5/layout/IconCircleLabelList"/>
    <dgm:cxn modelId="{62F1E359-DAA9-4FA9-A2FA-DBBE0F643D27}" type="presParOf" srcId="{1E4CC53F-188F-4129-8536-FBEEB2409FA1}" destId="{8B790610-E74C-4003-86FE-13E8E36E18CA}" srcOrd="1" destOrd="0" presId="urn:microsoft.com/office/officeart/2018/5/layout/IconCircleLabelList"/>
    <dgm:cxn modelId="{52AA3CDC-FB2F-4456-9B7C-AEFE79009AE1}" type="presParOf" srcId="{1E4CC53F-188F-4129-8536-FBEEB2409FA1}" destId="{07C8175B-1CCC-45F1-9B7B-FEEE080E804B}" srcOrd="2" destOrd="0" presId="urn:microsoft.com/office/officeart/2018/5/layout/IconCircleLabelList"/>
    <dgm:cxn modelId="{0E71543F-7769-4E7E-ADDB-FC2278C5C679}" type="presParOf" srcId="{1E4CC53F-188F-4129-8536-FBEEB2409FA1}" destId="{A0AD5904-C44B-4B89-9203-6225D91F3DD0}" srcOrd="3" destOrd="0" presId="urn:microsoft.com/office/officeart/2018/5/layout/IconCircleLabelList"/>
    <dgm:cxn modelId="{BFA83226-33E2-4124-BA23-517B8B3A2205}" type="presParOf" srcId="{69ED3C83-1D46-4979-8E9F-EDDFF45F0004}" destId="{8C533F21-26DB-4591-A7DB-94C56168FE9C}" srcOrd="1" destOrd="0" presId="urn:microsoft.com/office/officeart/2018/5/layout/IconCircleLabelList"/>
    <dgm:cxn modelId="{7DE03E48-891E-45F4-93B0-508FAFA5CD11}" type="presParOf" srcId="{69ED3C83-1D46-4979-8E9F-EDDFF45F0004}" destId="{61BF8021-91DE-4F0A-9A4A-E3EC2B4409F2}" srcOrd="2" destOrd="0" presId="urn:microsoft.com/office/officeart/2018/5/layout/IconCircleLabelList"/>
    <dgm:cxn modelId="{69A6158C-B36F-4F83-B675-86919CC1E1C3}" type="presParOf" srcId="{61BF8021-91DE-4F0A-9A4A-E3EC2B4409F2}" destId="{BCCC4DFB-A9D5-4520-B1C2-B8FF6BA7BF2B}" srcOrd="0" destOrd="0" presId="urn:microsoft.com/office/officeart/2018/5/layout/IconCircleLabelList"/>
    <dgm:cxn modelId="{D51E6927-380A-4692-B348-6F198FE15176}" type="presParOf" srcId="{61BF8021-91DE-4F0A-9A4A-E3EC2B4409F2}" destId="{43879A22-9E63-4C4F-8536-C1B7CAED9EC5}" srcOrd="1" destOrd="0" presId="urn:microsoft.com/office/officeart/2018/5/layout/IconCircleLabelList"/>
    <dgm:cxn modelId="{8ACA716F-7C5B-4682-A4FB-0F216DBFE446}" type="presParOf" srcId="{61BF8021-91DE-4F0A-9A4A-E3EC2B4409F2}" destId="{F153A448-A559-40EA-A146-8CB963FBAFBA}" srcOrd="2" destOrd="0" presId="urn:microsoft.com/office/officeart/2018/5/layout/IconCircleLabelList"/>
    <dgm:cxn modelId="{EC22B0FE-74B7-47D8-914D-2CF4D1FD713D}" type="presParOf" srcId="{61BF8021-91DE-4F0A-9A4A-E3EC2B4409F2}" destId="{7D7CA4AA-D75D-443B-856A-0D5BD1830E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AAC6D9-4E72-487F-BE50-4DBB18F879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B9F6DBF-1D27-4966-9574-1EF16863D4C6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Accuracy?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C5A774B-3C7D-4C38-91C7-4CF17557A52B}" type="parTrans" cxnId="{48B949F1-CCA0-4A69-A281-70B43F1B3AD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5691F43-74D0-4ECF-8AEB-2FF56623ACE5}" type="sibTrans" cxnId="{48B949F1-CCA0-4A69-A281-70B43F1B3AD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153F3D4-5806-44D8-BDBA-54D8D90D87E3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Paradox of Accuracy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2BFD02F-F6B7-418A-928A-125A9E8ADF77}" type="parTrans" cxnId="{5645958E-A3B1-4398-B412-7539ECD254F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070B58E-30AC-4DF0-BAD1-41471948C82B}" type="sibTrans" cxnId="{5645958E-A3B1-4398-B412-7539ECD254F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66BD123-3AD2-43DB-A9E1-F752CA220EA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Label - Imbalanced Dataset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FC8D84F-717E-46AD-83E1-3DA1842A35B7}" type="parTrans" cxnId="{B32F2572-7F2E-4D57-B6F3-903BE9C2496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B6E8ECC-0543-4C39-AF1D-F4BA5C133A07}" type="sibTrans" cxnId="{B32F2572-7F2E-4D57-B6F3-903BE9C2496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791F962-1B24-42CD-9038-5A3C9370357B}" type="pres">
      <dgm:prSet presAssocID="{CFAAC6D9-4E72-487F-BE50-4DBB18F879B0}" presName="root" presStyleCnt="0">
        <dgm:presLayoutVars>
          <dgm:dir/>
          <dgm:resizeHandles val="exact"/>
        </dgm:presLayoutVars>
      </dgm:prSet>
      <dgm:spPr/>
    </dgm:pt>
    <dgm:pt modelId="{32ED8B54-4D69-43C6-9760-EEB2DF412DBF}" type="pres">
      <dgm:prSet presAssocID="{EB9F6DBF-1D27-4966-9574-1EF16863D4C6}" presName="compNode" presStyleCnt="0"/>
      <dgm:spPr/>
    </dgm:pt>
    <dgm:pt modelId="{55E9D81E-F134-4A80-AAEB-77B09E24B040}" type="pres">
      <dgm:prSet presAssocID="{EB9F6DBF-1D27-4966-9574-1EF16863D4C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184AED-1AF9-4848-9D19-F34B02488FAB}" type="pres">
      <dgm:prSet presAssocID="{EB9F6DBF-1D27-4966-9574-1EF16863D4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녁"/>
        </a:ext>
      </dgm:extLst>
    </dgm:pt>
    <dgm:pt modelId="{3C52A27A-DC64-4F14-954D-797409AF9B8E}" type="pres">
      <dgm:prSet presAssocID="{EB9F6DBF-1D27-4966-9574-1EF16863D4C6}" presName="spaceRect" presStyleCnt="0"/>
      <dgm:spPr/>
    </dgm:pt>
    <dgm:pt modelId="{059E6E1B-33B5-4E3A-BE7E-9F4A53D83DFD}" type="pres">
      <dgm:prSet presAssocID="{EB9F6DBF-1D27-4966-9574-1EF16863D4C6}" presName="textRect" presStyleLbl="revTx" presStyleIdx="0" presStyleCnt="3">
        <dgm:presLayoutVars>
          <dgm:chMax val="1"/>
          <dgm:chPref val="1"/>
        </dgm:presLayoutVars>
      </dgm:prSet>
      <dgm:spPr/>
    </dgm:pt>
    <dgm:pt modelId="{25EA7C47-9D18-4906-B578-03C3D0255FD0}" type="pres">
      <dgm:prSet presAssocID="{15691F43-74D0-4ECF-8AEB-2FF56623ACE5}" presName="sibTrans" presStyleCnt="0"/>
      <dgm:spPr/>
    </dgm:pt>
    <dgm:pt modelId="{FD54F00D-6721-4EFC-927F-2C49B196ED36}" type="pres">
      <dgm:prSet presAssocID="{9153F3D4-5806-44D8-BDBA-54D8D90D87E3}" presName="compNode" presStyleCnt="0"/>
      <dgm:spPr/>
    </dgm:pt>
    <dgm:pt modelId="{95040ED8-E2D0-4590-B3DB-29521D7CFF4A}" type="pres">
      <dgm:prSet presAssocID="{9153F3D4-5806-44D8-BDBA-54D8D90D87E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8247C36-1F17-4289-BAA4-0938959D6266}" type="pres">
      <dgm:prSet presAssocID="{9153F3D4-5806-44D8-BDBA-54D8D90D87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722E2C59-70C9-4FA8-BD59-CA451306F763}" type="pres">
      <dgm:prSet presAssocID="{9153F3D4-5806-44D8-BDBA-54D8D90D87E3}" presName="spaceRect" presStyleCnt="0"/>
      <dgm:spPr/>
    </dgm:pt>
    <dgm:pt modelId="{04BB0252-9AFF-4177-9353-BC7A478FC151}" type="pres">
      <dgm:prSet presAssocID="{9153F3D4-5806-44D8-BDBA-54D8D90D87E3}" presName="textRect" presStyleLbl="revTx" presStyleIdx="1" presStyleCnt="3">
        <dgm:presLayoutVars>
          <dgm:chMax val="1"/>
          <dgm:chPref val="1"/>
        </dgm:presLayoutVars>
      </dgm:prSet>
      <dgm:spPr/>
    </dgm:pt>
    <dgm:pt modelId="{B50AD782-4B02-4744-AA81-A5F92ED80C58}" type="pres">
      <dgm:prSet presAssocID="{3070B58E-30AC-4DF0-BAD1-41471948C82B}" presName="sibTrans" presStyleCnt="0"/>
      <dgm:spPr/>
    </dgm:pt>
    <dgm:pt modelId="{19B27A9E-32E2-40D1-9781-31B5D407EA10}" type="pres">
      <dgm:prSet presAssocID="{866BD123-3AD2-43DB-A9E1-F752CA220EAA}" presName="compNode" presStyleCnt="0"/>
      <dgm:spPr/>
    </dgm:pt>
    <dgm:pt modelId="{6DC104C4-AB10-4691-82AB-713196A16125}" type="pres">
      <dgm:prSet presAssocID="{866BD123-3AD2-43DB-A9E1-F752CA220EA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403BB7-B122-4A2A-826D-0E6CC3ABE88D}" type="pres">
      <dgm:prSet presAssocID="{866BD123-3AD2-43DB-A9E1-F752CA220E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448C9937-FCCF-47A3-A208-B1411FDDAC92}" type="pres">
      <dgm:prSet presAssocID="{866BD123-3AD2-43DB-A9E1-F752CA220EAA}" presName="spaceRect" presStyleCnt="0"/>
      <dgm:spPr/>
    </dgm:pt>
    <dgm:pt modelId="{61FDD8E6-8EA0-4B11-9A18-4A428F821CE3}" type="pres">
      <dgm:prSet presAssocID="{866BD123-3AD2-43DB-A9E1-F752CA220E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B55A00-8FB7-457B-8BD9-2D1352870C29}" type="presOf" srcId="{CFAAC6D9-4E72-487F-BE50-4DBB18F879B0}" destId="{E791F962-1B24-42CD-9038-5A3C9370357B}" srcOrd="0" destOrd="0" presId="urn:microsoft.com/office/officeart/2018/5/layout/IconLeafLabelList"/>
    <dgm:cxn modelId="{98587966-363E-4F90-9BB2-52CCB0E2713C}" type="presOf" srcId="{9153F3D4-5806-44D8-BDBA-54D8D90D87E3}" destId="{04BB0252-9AFF-4177-9353-BC7A478FC151}" srcOrd="0" destOrd="0" presId="urn:microsoft.com/office/officeart/2018/5/layout/IconLeafLabelList"/>
    <dgm:cxn modelId="{B32F2572-7F2E-4D57-B6F3-903BE9C2496D}" srcId="{CFAAC6D9-4E72-487F-BE50-4DBB18F879B0}" destId="{866BD123-3AD2-43DB-A9E1-F752CA220EAA}" srcOrd="2" destOrd="0" parTransId="{BFC8D84F-717E-46AD-83E1-3DA1842A35B7}" sibTransId="{8B6E8ECC-0543-4C39-AF1D-F4BA5C133A07}"/>
    <dgm:cxn modelId="{5645958E-A3B1-4398-B412-7539ECD254F2}" srcId="{CFAAC6D9-4E72-487F-BE50-4DBB18F879B0}" destId="{9153F3D4-5806-44D8-BDBA-54D8D90D87E3}" srcOrd="1" destOrd="0" parTransId="{12BFD02F-F6B7-418A-928A-125A9E8ADF77}" sibTransId="{3070B58E-30AC-4DF0-BAD1-41471948C82B}"/>
    <dgm:cxn modelId="{CA5A9896-B177-4E5C-93E1-886596612739}" type="presOf" srcId="{866BD123-3AD2-43DB-A9E1-F752CA220EAA}" destId="{61FDD8E6-8EA0-4B11-9A18-4A428F821CE3}" srcOrd="0" destOrd="0" presId="urn:microsoft.com/office/officeart/2018/5/layout/IconLeafLabelList"/>
    <dgm:cxn modelId="{828ACBDD-8425-4448-BE12-F1BB90C11B24}" type="presOf" srcId="{EB9F6DBF-1D27-4966-9574-1EF16863D4C6}" destId="{059E6E1B-33B5-4E3A-BE7E-9F4A53D83DFD}" srcOrd="0" destOrd="0" presId="urn:microsoft.com/office/officeart/2018/5/layout/IconLeafLabelList"/>
    <dgm:cxn modelId="{48B949F1-CCA0-4A69-A281-70B43F1B3AD9}" srcId="{CFAAC6D9-4E72-487F-BE50-4DBB18F879B0}" destId="{EB9F6DBF-1D27-4966-9574-1EF16863D4C6}" srcOrd="0" destOrd="0" parTransId="{3C5A774B-3C7D-4C38-91C7-4CF17557A52B}" sibTransId="{15691F43-74D0-4ECF-8AEB-2FF56623ACE5}"/>
    <dgm:cxn modelId="{3C0B6193-765D-49B7-AFD1-400874CE32AF}" type="presParOf" srcId="{E791F962-1B24-42CD-9038-5A3C9370357B}" destId="{32ED8B54-4D69-43C6-9760-EEB2DF412DBF}" srcOrd="0" destOrd="0" presId="urn:microsoft.com/office/officeart/2018/5/layout/IconLeafLabelList"/>
    <dgm:cxn modelId="{D1B126D0-5298-4D3C-846D-D1C83D2A6F03}" type="presParOf" srcId="{32ED8B54-4D69-43C6-9760-EEB2DF412DBF}" destId="{55E9D81E-F134-4A80-AAEB-77B09E24B040}" srcOrd="0" destOrd="0" presId="urn:microsoft.com/office/officeart/2018/5/layout/IconLeafLabelList"/>
    <dgm:cxn modelId="{9244165A-700A-4CC2-888B-B42691DB23A9}" type="presParOf" srcId="{32ED8B54-4D69-43C6-9760-EEB2DF412DBF}" destId="{EB184AED-1AF9-4848-9D19-F34B02488FAB}" srcOrd="1" destOrd="0" presId="urn:microsoft.com/office/officeart/2018/5/layout/IconLeafLabelList"/>
    <dgm:cxn modelId="{5719B3B0-194D-41EB-B5B6-966AEB52C9B8}" type="presParOf" srcId="{32ED8B54-4D69-43C6-9760-EEB2DF412DBF}" destId="{3C52A27A-DC64-4F14-954D-797409AF9B8E}" srcOrd="2" destOrd="0" presId="urn:microsoft.com/office/officeart/2018/5/layout/IconLeafLabelList"/>
    <dgm:cxn modelId="{833ADD04-AE31-4588-8944-1CF9D2D7BC8A}" type="presParOf" srcId="{32ED8B54-4D69-43C6-9760-EEB2DF412DBF}" destId="{059E6E1B-33B5-4E3A-BE7E-9F4A53D83DFD}" srcOrd="3" destOrd="0" presId="urn:microsoft.com/office/officeart/2018/5/layout/IconLeafLabelList"/>
    <dgm:cxn modelId="{18E50B99-0D1E-4588-A8F1-E0541FD59B4D}" type="presParOf" srcId="{E791F962-1B24-42CD-9038-5A3C9370357B}" destId="{25EA7C47-9D18-4906-B578-03C3D0255FD0}" srcOrd="1" destOrd="0" presId="urn:microsoft.com/office/officeart/2018/5/layout/IconLeafLabelList"/>
    <dgm:cxn modelId="{18C456AA-D64D-42E8-8F9D-36C06BF8A98C}" type="presParOf" srcId="{E791F962-1B24-42CD-9038-5A3C9370357B}" destId="{FD54F00D-6721-4EFC-927F-2C49B196ED36}" srcOrd="2" destOrd="0" presId="urn:microsoft.com/office/officeart/2018/5/layout/IconLeafLabelList"/>
    <dgm:cxn modelId="{C7C0CD9D-78EE-4F9A-81AC-E6E04CC954C5}" type="presParOf" srcId="{FD54F00D-6721-4EFC-927F-2C49B196ED36}" destId="{95040ED8-E2D0-4590-B3DB-29521D7CFF4A}" srcOrd="0" destOrd="0" presId="urn:microsoft.com/office/officeart/2018/5/layout/IconLeafLabelList"/>
    <dgm:cxn modelId="{4807D3AE-F31B-4388-B2F7-020572FBC612}" type="presParOf" srcId="{FD54F00D-6721-4EFC-927F-2C49B196ED36}" destId="{88247C36-1F17-4289-BAA4-0938959D6266}" srcOrd="1" destOrd="0" presId="urn:microsoft.com/office/officeart/2018/5/layout/IconLeafLabelList"/>
    <dgm:cxn modelId="{E4E10F4B-E609-433B-8830-2DD19FDA3504}" type="presParOf" srcId="{FD54F00D-6721-4EFC-927F-2C49B196ED36}" destId="{722E2C59-70C9-4FA8-BD59-CA451306F763}" srcOrd="2" destOrd="0" presId="urn:microsoft.com/office/officeart/2018/5/layout/IconLeafLabelList"/>
    <dgm:cxn modelId="{282834EB-A456-42A8-BF4B-5196A5287219}" type="presParOf" srcId="{FD54F00D-6721-4EFC-927F-2C49B196ED36}" destId="{04BB0252-9AFF-4177-9353-BC7A478FC151}" srcOrd="3" destOrd="0" presId="urn:microsoft.com/office/officeart/2018/5/layout/IconLeafLabelList"/>
    <dgm:cxn modelId="{C9BD8EBC-757C-4C09-A8F4-D85F9978807B}" type="presParOf" srcId="{E791F962-1B24-42CD-9038-5A3C9370357B}" destId="{B50AD782-4B02-4744-AA81-A5F92ED80C58}" srcOrd="3" destOrd="0" presId="urn:microsoft.com/office/officeart/2018/5/layout/IconLeafLabelList"/>
    <dgm:cxn modelId="{4F437CC5-DE79-4E2C-B166-461A9AB7EEEA}" type="presParOf" srcId="{E791F962-1B24-42CD-9038-5A3C9370357B}" destId="{19B27A9E-32E2-40D1-9781-31B5D407EA10}" srcOrd="4" destOrd="0" presId="urn:microsoft.com/office/officeart/2018/5/layout/IconLeafLabelList"/>
    <dgm:cxn modelId="{B70F2BFC-FAC1-42DB-AC59-602C09AD9527}" type="presParOf" srcId="{19B27A9E-32E2-40D1-9781-31B5D407EA10}" destId="{6DC104C4-AB10-4691-82AB-713196A16125}" srcOrd="0" destOrd="0" presId="urn:microsoft.com/office/officeart/2018/5/layout/IconLeafLabelList"/>
    <dgm:cxn modelId="{3E949687-1A46-451E-8839-64939D6C04B0}" type="presParOf" srcId="{19B27A9E-32E2-40D1-9781-31B5D407EA10}" destId="{93403BB7-B122-4A2A-826D-0E6CC3ABE88D}" srcOrd="1" destOrd="0" presId="urn:microsoft.com/office/officeart/2018/5/layout/IconLeafLabelList"/>
    <dgm:cxn modelId="{5947EBE5-2F39-4727-BFF2-1FE29BD2F709}" type="presParOf" srcId="{19B27A9E-32E2-40D1-9781-31B5D407EA10}" destId="{448C9937-FCCF-47A3-A208-B1411FDDAC92}" srcOrd="2" destOrd="0" presId="urn:microsoft.com/office/officeart/2018/5/layout/IconLeafLabelList"/>
    <dgm:cxn modelId="{141FAA7F-3E73-4A9A-920D-DDEF5F285F1D}" type="presParOf" srcId="{19B27A9E-32E2-40D1-9781-31B5D407EA10}" destId="{61FDD8E6-8EA0-4B11-9A18-4A428F821C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05CA97-0D30-4E04-9A8C-3478C94DE6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08E0CDA-ECAC-4A40-AD6C-507DB6687963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Definition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62CF158-E57B-4F09-A70A-A81917857738}" type="parTrans" cxnId="{CEB99048-A7E1-4FF2-B137-7AA32F6F2016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6DFEA6D-82D6-42C6-9CDF-A7219BF3F27E}" type="sibTrans" cxnId="{CEB99048-A7E1-4FF2-B137-7AA32F6F2016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6CDAEAE-F0FB-44CA-BA1B-930083A2A26A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Code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6E9AAE5-D3C4-42F8-A37F-5B72AFA46094}" type="parTrans" cxnId="{E867506A-DD13-40ED-A9B6-579C61A734F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92889E9-658D-4B33-B228-65A8A4776833}" type="sibTrans" cxnId="{E867506A-DD13-40ED-A9B6-579C61A734F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91AFBAA-8C29-459A-B6DA-85022C0DD95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Trade-Off between Recall and Precision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04ABF94-3FB8-455D-A89E-CC74670806F6}" type="parTrans" cxnId="{018E8874-937C-4417-BE50-39F3DB5D8FA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9727E1E-99A3-4CE3-9282-99D4E58395E0}" type="sibTrans" cxnId="{018E8874-937C-4417-BE50-39F3DB5D8FA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24307B1-8961-4073-B05A-2935B1AB0FA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Controlling Treshold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3DCD20D-9F25-4F31-89F8-1FF07C9F6C33}" type="parTrans" cxnId="{2152D1F3-EA44-47AF-8D74-1F99F5E1AA0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6DBE579-4B88-4E72-A479-FE291DB82432}" type="sibTrans" cxnId="{2152D1F3-EA44-47AF-8D74-1F99F5E1AA0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253660D-221D-4029-9C0A-ADA22E3B9B79}" type="pres">
      <dgm:prSet presAssocID="{D105CA97-0D30-4E04-9A8C-3478C94DE62B}" presName="root" presStyleCnt="0">
        <dgm:presLayoutVars>
          <dgm:dir/>
          <dgm:resizeHandles val="exact"/>
        </dgm:presLayoutVars>
      </dgm:prSet>
      <dgm:spPr/>
    </dgm:pt>
    <dgm:pt modelId="{51AD45A2-1D08-4B75-BD62-2E3D33F5795E}" type="pres">
      <dgm:prSet presAssocID="{608E0CDA-ECAC-4A40-AD6C-507DB6687963}" presName="compNode" presStyleCnt="0"/>
      <dgm:spPr/>
    </dgm:pt>
    <dgm:pt modelId="{37F8CE23-8E76-4E5A-A203-0E9EABFC548F}" type="pres">
      <dgm:prSet presAssocID="{608E0CDA-ECAC-4A40-AD6C-507DB668796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9B99D9-CEC9-4BD6-909A-94C815E8382C}" type="pres">
      <dgm:prSet presAssocID="{608E0CDA-ECAC-4A40-AD6C-507DB66879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BBE7756E-85ED-40C1-A25C-E5E24D82F0CF}" type="pres">
      <dgm:prSet presAssocID="{608E0CDA-ECAC-4A40-AD6C-507DB6687963}" presName="spaceRect" presStyleCnt="0"/>
      <dgm:spPr/>
    </dgm:pt>
    <dgm:pt modelId="{635B39C4-3CBE-4484-AEA9-250332303CD2}" type="pres">
      <dgm:prSet presAssocID="{608E0CDA-ECAC-4A40-AD6C-507DB6687963}" presName="textRect" presStyleLbl="revTx" presStyleIdx="0" presStyleCnt="4">
        <dgm:presLayoutVars>
          <dgm:chMax val="1"/>
          <dgm:chPref val="1"/>
        </dgm:presLayoutVars>
      </dgm:prSet>
      <dgm:spPr/>
    </dgm:pt>
    <dgm:pt modelId="{F5D9AD32-80B5-491A-82AB-BCC421E99EE5}" type="pres">
      <dgm:prSet presAssocID="{56DFEA6D-82D6-42C6-9CDF-A7219BF3F27E}" presName="sibTrans" presStyleCnt="0"/>
      <dgm:spPr/>
    </dgm:pt>
    <dgm:pt modelId="{9E0C6A57-050B-4A8F-BDFE-46B15AD39424}" type="pres">
      <dgm:prSet presAssocID="{16CDAEAE-F0FB-44CA-BA1B-930083A2A26A}" presName="compNode" presStyleCnt="0"/>
      <dgm:spPr/>
    </dgm:pt>
    <dgm:pt modelId="{57C8EF14-456C-4C62-AE74-CAEC09EC7E78}" type="pres">
      <dgm:prSet presAssocID="{16CDAEAE-F0FB-44CA-BA1B-930083A2A26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717247F-9DA7-4C30-91EF-FAB15F017DC7}" type="pres">
      <dgm:prSet presAssocID="{16CDAEAE-F0FB-44CA-BA1B-930083A2A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바코드"/>
        </a:ext>
      </dgm:extLst>
    </dgm:pt>
    <dgm:pt modelId="{342E581B-4873-44A7-A487-9DCA31F6C5CD}" type="pres">
      <dgm:prSet presAssocID="{16CDAEAE-F0FB-44CA-BA1B-930083A2A26A}" presName="spaceRect" presStyleCnt="0"/>
      <dgm:spPr/>
    </dgm:pt>
    <dgm:pt modelId="{691B736C-EE14-4F51-97C5-6CE5C75B5262}" type="pres">
      <dgm:prSet presAssocID="{16CDAEAE-F0FB-44CA-BA1B-930083A2A26A}" presName="textRect" presStyleLbl="revTx" presStyleIdx="1" presStyleCnt="4">
        <dgm:presLayoutVars>
          <dgm:chMax val="1"/>
          <dgm:chPref val="1"/>
        </dgm:presLayoutVars>
      </dgm:prSet>
      <dgm:spPr/>
    </dgm:pt>
    <dgm:pt modelId="{5A046EF3-AEA3-4D8B-9B67-79B2ECC51136}" type="pres">
      <dgm:prSet presAssocID="{992889E9-658D-4B33-B228-65A8A4776833}" presName="sibTrans" presStyleCnt="0"/>
      <dgm:spPr/>
    </dgm:pt>
    <dgm:pt modelId="{842BBD2E-C575-4527-88A4-271103085253}" type="pres">
      <dgm:prSet presAssocID="{991AFBAA-8C29-459A-B6DA-85022C0DD95A}" presName="compNode" presStyleCnt="0"/>
      <dgm:spPr/>
    </dgm:pt>
    <dgm:pt modelId="{3290F7C6-7593-4F89-999E-77A99D63A06C}" type="pres">
      <dgm:prSet presAssocID="{991AFBAA-8C29-459A-B6DA-85022C0DD95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1BDC89F-EDDB-4C89-8734-DBC61261A4EF}" type="pres">
      <dgm:prSet presAssocID="{991AFBAA-8C29-459A-B6DA-85022C0DD9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대상"/>
        </a:ext>
      </dgm:extLst>
    </dgm:pt>
    <dgm:pt modelId="{2232CC4E-4F6E-410B-A3B7-838ABC598AB4}" type="pres">
      <dgm:prSet presAssocID="{991AFBAA-8C29-459A-B6DA-85022C0DD95A}" presName="spaceRect" presStyleCnt="0"/>
      <dgm:spPr/>
    </dgm:pt>
    <dgm:pt modelId="{D73D82FA-41D2-4377-85CD-0E8B7151813A}" type="pres">
      <dgm:prSet presAssocID="{991AFBAA-8C29-459A-B6DA-85022C0DD95A}" presName="textRect" presStyleLbl="revTx" presStyleIdx="2" presStyleCnt="4">
        <dgm:presLayoutVars>
          <dgm:chMax val="1"/>
          <dgm:chPref val="1"/>
        </dgm:presLayoutVars>
      </dgm:prSet>
      <dgm:spPr/>
    </dgm:pt>
    <dgm:pt modelId="{5788FCA2-6C82-42C0-A904-AD187C8900F3}" type="pres">
      <dgm:prSet presAssocID="{59727E1E-99A3-4CE3-9282-99D4E58395E0}" presName="sibTrans" presStyleCnt="0"/>
      <dgm:spPr/>
    </dgm:pt>
    <dgm:pt modelId="{B58B6518-E984-4D1A-851D-186C8AB41A58}" type="pres">
      <dgm:prSet presAssocID="{424307B1-8961-4073-B05A-2935B1AB0FAA}" presName="compNode" presStyleCnt="0"/>
      <dgm:spPr/>
    </dgm:pt>
    <dgm:pt modelId="{2D4ADEF8-ED32-4293-9947-FE70CBADA8B1}" type="pres">
      <dgm:prSet presAssocID="{424307B1-8961-4073-B05A-2935B1AB0FA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2CA04B-E83E-4365-9D77-5105AD005EB4}" type="pres">
      <dgm:prSet presAssocID="{424307B1-8961-4073-B05A-2935B1AB0F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AA8A5E37-5C45-4DC7-8F89-D17141B96BCC}" type="pres">
      <dgm:prSet presAssocID="{424307B1-8961-4073-B05A-2935B1AB0FAA}" presName="spaceRect" presStyleCnt="0"/>
      <dgm:spPr/>
    </dgm:pt>
    <dgm:pt modelId="{1AABD99B-B95A-479E-80C1-A878B8803E16}" type="pres">
      <dgm:prSet presAssocID="{424307B1-8961-4073-B05A-2935B1AB0F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73E214-A211-4F6E-8C30-6C6A888B9AEE}" type="presOf" srcId="{D105CA97-0D30-4E04-9A8C-3478C94DE62B}" destId="{C253660D-221D-4029-9C0A-ADA22E3B9B79}" srcOrd="0" destOrd="0" presId="urn:microsoft.com/office/officeart/2018/5/layout/IconLeafLabelList"/>
    <dgm:cxn modelId="{762B911E-64D7-4C01-836E-B508A4E61EB5}" type="presOf" srcId="{991AFBAA-8C29-459A-B6DA-85022C0DD95A}" destId="{D73D82FA-41D2-4377-85CD-0E8B7151813A}" srcOrd="0" destOrd="0" presId="urn:microsoft.com/office/officeart/2018/5/layout/IconLeafLabelList"/>
    <dgm:cxn modelId="{CEB99048-A7E1-4FF2-B137-7AA32F6F2016}" srcId="{D105CA97-0D30-4E04-9A8C-3478C94DE62B}" destId="{608E0CDA-ECAC-4A40-AD6C-507DB6687963}" srcOrd="0" destOrd="0" parTransId="{262CF158-E57B-4F09-A70A-A81917857738}" sibTransId="{56DFEA6D-82D6-42C6-9CDF-A7219BF3F27E}"/>
    <dgm:cxn modelId="{E867506A-DD13-40ED-A9B6-579C61A734FD}" srcId="{D105CA97-0D30-4E04-9A8C-3478C94DE62B}" destId="{16CDAEAE-F0FB-44CA-BA1B-930083A2A26A}" srcOrd="1" destOrd="0" parTransId="{76E9AAE5-D3C4-42F8-A37F-5B72AFA46094}" sibTransId="{992889E9-658D-4B33-B228-65A8A4776833}"/>
    <dgm:cxn modelId="{F76E1371-43D3-4048-BF6B-D9DB8C342D17}" type="presOf" srcId="{424307B1-8961-4073-B05A-2935B1AB0FAA}" destId="{1AABD99B-B95A-479E-80C1-A878B8803E16}" srcOrd="0" destOrd="0" presId="urn:microsoft.com/office/officeart/2018/5/layout/IconLeafLabelList"/>
    <dgm:cxn modelId="{018E8874-937C-4417-BE50-39F3DB5D8FA2}" srcId="{D105CA97-0D30-4E04-9A8C-3478C94DE62B}" destId="{991AFBAA-8C29-459A-B6DA-85022C0DD95A}" srcOrd="2" destOrd="0" parTransId="{C04ABF94-3FB8-455D-A89E-CC74670806F6}" sibTransId="{59727E1E-99A3-4CE3-9282-99D4E58395E0}"/>
    <dgm:cxn modelId="{FD18A786-2CF4-47B8-AD13-C90CEE9B513C}" type="presOf" srcId="{608E0CDA-ECAC-4A40-AD6C-507DB6687963}" destId="{635B39C4-3CBE-4484-AEA9-250332303CD2}" srcOrd="0" destOrd="0" presId="urn:microsoft.com/office/officeart/2018/5/layout/IconLeafLabelList"/>
    <dgm:cxn modelId="{2152D1F3-EA44-47AF-8D74-1F99F5E1AA03}" srcId="{D105CA97-0D30-4E04-9A8C-3478C94DE62B}" destId="{424307B1-8961-4073-B05A-2935B1AB0FAA}" srcOrd="3" destOrd="0" parTransId="{73DCD20D-9F25-4F31-89F8-1FF07C9F6C33}" sibTransId="{16DBE579-4B88-4E72-A479-FE291DB82432}"/>
    <dgm:cxn modelId="{11C0C1F4-4812-49F6-B57D-A9B0BA1BE694}" type="presOf" srcId="{16CDAEAE-F0FB-44CA-BA1B-930083A2A26A}" destId="{691B736C-EE14-4F51-97C5-6CE5C75B5262}" srcOrd="0" destOrd="0" presId="urn:microsoft.com/office/officeart/2018/5/layout/IconLeafLabelList"/>
    <dgm:cxn modelId="{1C6933C0-1AC8-4448-A5F9-60416C5EADF7}" type="presParOf" srcId="{C253660D-221D-4029-9C0A-ADA22E3B9B79}" destId="{51AD45A2-1D08-4B75-BD62-2E3D33F5795E}" srcOrd="0" destOrd="0" presId="urn:microsoft.com/office/officeart/2018/5/layout/IconLeafLabelList"/>
    <dgm:cxn modelId="{02C1358F-822C-4075-AB1F-A9C3CA50AD14}" type="presParOf" srcId="{51AD45A2-1D08-4B75-BD62-2E3D33F5795E}" destId="{37F8CE23-8E76-4E5A-A203-0E9EABFC548F}" srcOrd="0" destOrd="0" presId="urn:microsoft.com/office/officeart/2018/5/layout/IconLeafLabelList"/>
    <dgm:cxn modelId="{D9B99884-D92C-4862-9CBA-8192638D3C90}" type="presParOf" srcId="{51AD45A2-1D08-4B75-BD62-2E3D33F5795E}" destId="{AB9B99D9-CEC9-4BD6-909A-94C815E8382C}" srcOrd="1" destOrd="0" presId="urn:microsoft.com/office/officeart/2018/5/layout/IconLeafLabelList"/>
    <dgm:cxn modelId="{83738120-E08A-4DF7-B774-8CF05B8F933E}" type="presParOf" srcId="{51AD45A2-1D08-4B75-BD62-2E3D33F5795E}" destId="{BBE7756E-85ED-40C1-A25C-E5E24D82F0CF}" srcOrd="2" destOrd="0" presId="urn:microsoft.com/office/officeart/2018/5/layout/IconLeafLabelList"/>
    <dgm:cxn modelId="{37D26A8F-C5BB-44AC-B138-D07C03DB9CAA}" type="presParOf" srcId="{51AD45A2-1D08-4B75-BD62-2E3D33F5795E}" destId="{635B39C4-3CBE-4484-AEA9-250332303CD2}" srcOrd="3" destOrd="0" presId="urn:microsoft.com/office/officeart/2018/5/layout/IconLeafLabelList"/>
    <dgm:cxn modelId="{677E17A1-A06A-4759-A654-381990714B8F}" type="presParOf" srcId="{C253660D-221D-4029-9C0A-ADA22E3B9B79}" destId="{F5D9AD32-80B5-491A-82AB-BCC421E99EE5}" srcOrd="1" destOrd="0" presId="urn:microsoft.com/office/officeart/2018/5/layout/IconLeafLabelList"/>
    <dgm:cxn modelId="{915C6BBF-DC65-4A97-AA69-F335E5EA9023}" type="presParOf" srcId="{C253660D-221D-4029-9C0A-ADA22E3B9B79}" destId="{9E0C6A57-050B-4A8F-BDFE-46B15AD39424}" srcOrd="2" destOrd="0" presId="urn:microsoft.com/office/officeart/2018/5/layout/IconLeafLabelList"/>
    <dgm:cxn modelId="{5199AADC-153B-41BB-9923-2C5F424A9512}" type="presParOf" srcId="{9E0C6A57-050B-4A8F-BDFE-46B15AD39424}" destId="{57C8EF14-456C-4C62-AE74-CAEC09EC7E78}" srcOrd="0" destOrd="0" presId="urn:microsoft.com/office/officeart/2018/5/layout/IconLeafLabelList"/>
    <dgm:cxn modelId="{C2BD4BD8-438C-48B3-9930-BC7044B02F7A}" type="presParOf" srcId="{9E0C6A57-050B-4A8F-BDFE-46B15AD39424}" destId="{B717247F-9DA7-4C30-91EF-FAB15F017DC7}" srcOrd="1" destOrd="0" presId="urn:microsoft.com/office/officeart/2018/5/layout/IconLeafLabelList"/>
    <dgm:cxn modelId="{3DD44F43-B206-4EA1-B568-83988B25ADB1}" type="presParOf" srcId="{9E0C6A57-050B-4A8F-BDFE-46B15AD39424}" destId="{342E581B-4873-44A7-A487-9DCA31F6C5CD}" srcOrd="2" destOrd="0" presId="urn:microsoft.com/office/officeart/2018/5/layout/IconLeafLabelList"/>
    <dgm:cxn modelId="{40A0A4DF-59EF-41CD-8BE6-D220C3FDD614}" type="presParOf" srcId="{9E0C6A57-050B-4A8F-BDFE-46B15AD39424}" destId="{691B736C-EE14-4F51-97C5-6CE5C75B5262}" srcOrd="3" destOrd="0" presId="urn:microsoft.com/office/officeart/2018/5/layout/IconLeafLabelList"/>
    <dgm:cxn modelId="{CEA9C232-6C4D-494D-8975-4614A9294B7A}" type="presParOf" srcId="{C253660D-221D-4029-9C0A-ADA22E3B9B79}" destId="{5A046EF3-AEA3-4D8B-9B67-79B2ECC51136}" srcOrd="3" destOrd="0" presId="urn:microsoft.com/office/officeart/2018/5/layout/IconLeafLabelList"/>
    <dgm:cxn modelId="{933F3591-B4DD-4FA1-B788-47DBC90B4E65}" type="presParOf" srcId="{C253660D-221D-4029-9C0A-ADA22E3B9B79}" destId="{842BBD2E-C575-4527-88A4-271103085253}" srcOrd="4" destOrd="0" presId="urn:microsoft.com/office/officeart/2018/5/layout/IconLeafLabelList"/>
    <dgm:cxn modelId="{079C2281-29E0-4C80-BA30-73B9C038B15E}" type="presParOf" srcId="{842BBD2E-C575-4527-88A4-271103085253}" destId="{3290F7C6-7593-4F89-999E-77A99D63A06C}" srcOrd="0" destOrd="0" presId="urn:microsoft.com/office/officeart/2018/5/layout/IconLeafLabelList"/>
    <dgm:cxn modelId="{4C89A5CB-0AAA-4537-AC5B-E7A6D76ACFAB}" type="presParOf" srcId="{842BBD2E-C575-4527-88A4-271103085253}" destId="{B1BDC89F-EDDB-4C89-8734-DBC61261A4EF}" srcOrd="1" destOrd="0" presId="urn:microsoft.com/office/officeart/2018/5/layout/IconLeafLabelList"/>
    <dgm:cxn modelId="{F2DD40C7-DF93-41A0-BCAB-C3E55B0648FD}" type="presParOf" srcId="{842BBD2E-C575-4527-88A4-271103085253}" destId="{2232CC4E-4F6E-410B-A3B7-838ABC598AB4}" srcOrd="2" destOrd="0" presId="urn:microsoft.com/office/officeart/2018/5/layout/IconLeafLabelList"/>
    <dgm:cxn modelId="{07201BFE-C5EC-4F92-A075-F002FE4A82E8}" type="presParOf" srcId="{842BBD2E-C575-4527-88A4-271103085253}" destId="{D73D82FA-41D2-4377-85CD-0E8B7151813A}" srcOrd="3" destOrd="0" presId="urn:microsoft.com/office/officeart/2018/5/layout/IconLeafLabelList"/>
    <dgm:cxn modelId="{D69EB9F6-F15A-4AAC-9064-0FB5BB6AA6EE}" type="presParOf" srcId="{C253660D-221D-4029-9C0A-ADA22E3B9B79}" destId="{5788FCA2-6C82-42C0-A904-AD187C8900F3}" srcOrd="5" destOrd="0" presId="urn:microsoft.com/office/officeart/2018/5/layout/IconLeafLabelList"/>
    <dgm:cxn modelId="{84F2E562-FE4B-431B-87BD-6AC01FF3892F}" type="presParOf" srcId="{C253660D-221D-4029-9C0A-ADA22E3B9B79}" destId="{B58B6518-E984-4D1A-851D-186C8AB41A58}" srcOrd="6" destOrd="0" presId="urn:microsoft.com/office/officeart/2018/5/layout/IconLeafLabelList"/>
    <dgm:cxn modelId="{D27B529C-5DD1-415A-8C48-C5885DA94A01}" type="presParOf" srcId="{B58B6518-E984-4D1A-851D-186C8AB41A58}" destId="{2D4ADEF8-ED32-4293-9947-FE70CBADA8B1}" srcOrd="0" destOrd="0" presId="urn:microsoft.com/office/officeart/2018/5/layout/IconLeafLabelList"/>
    <dgm:cxn modelId="{B809155F-5F1A-4922-BDBF-11F1BB15E4BF}" type="presParOf" srcId="{B58B6518-E984-4D1A-851D-186C8AB41A58}" destId="{1C2CA04B-E83E-4365-9D77-5105AD005EB4}" srcOrd="1" destOrd="0" presId="urn:microsoft.com/office/officeart/2018/5/layout/IconLeafLabelList"/>
    <dgm:cxn modelId="{69BF457C-4CBB-43D8-85C2-87AD70EA9F31}" type="presParOf" srcId="{B58B6518-E984-4D1A-851D-186C8AB41A58}" destId="{AA8A5E37-5C45-4DC7-8F89-D17141B96BCC}" srcOrd="2" destOrd="0" presId="urn:microsoft.com/office/officeart/2018/5/layout/IconLeafLabelList"/>
    <dgm:cxn modelId="{599DE681-25E0-44A0-B86E-BDE1CB8DEC84}" type="presParOf" srcId="{B58B6518-E984-4D1A-851D-186C8AB41A58}" destId="{1AABD99B-B95A-479E-80C1-A878B8803E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9031C-8D92-406D-B5A4-3561102B9EE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445B57-B6AC-4C1D-8E9C-727F26D13002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Controlling Metrics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CFF27E9-6E4A-4B3C-874E-F8B4DBE2D8EE}" type="parTrans" cxnId="{A8604C87-B7AF-4515-B6E9-205257DF6AC7}">
      <dgm:prSet/>
      <dgm:spPr/>
      <dgm:t>
        <a:bodyPr/>
        <a:lstStyle/>
        <a:p>
          <a:endParaRPr lang="en-US"/>
        </a:p>
      </dgm:t>
    </dgm:pt>
    <dgm:pt modelId="{B35C7E21-0A10-4F86-9CDC-D470848D293D}" type="sibTrans" cxnId="{A8604C87-B7AF-4515-B6E9-205257DF6AC7}">
      <dgm:prSet/>
      <dgm:spPr/>
      <dgm:t>
        <a:bodyPr/>
        <a:lstStyle/>
        <a:p>
          <a:endParaRPr lang="en-US"/>
        </a:p>
      </dgm:t>
    </dgm:pt>
    <dgm:pt modelId="{8D3CCDE7-8DEC-449D-9176-394ED9C1D331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Data Preprocessing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97EB9B8-FD2F-426C-93E3-B8CEC619B545}" type="parTrans" cxnId="{E45A5B06-28CD-4542-A660-524ACE73C41A}">
      <dgm:prSet/>
      <dgm:spPr/>
      <dgm:t>
        <a:bodyPr/>
        <a:lstStyle/>
        <a:p>
          <a:endParaRPr lang="en-US"/>
        </a:p>
      </dgm:t>
    </dgm:pt>
    <dgm:pt modelId="{4C6499EE-5333-42B2-A516-414DC5CA44BF}" type="sibTrans" cxnId="{E45A5B06-28CD-4542-A660-524ACE73C41A}">
      <dgm:prSet/>
      <dgm:spPr/>
      <dgm:t>
        <a:bodyPr/>
        <a:lstStyle/>
        <a:p>
          <a:endParaRPr lang="en-US"/>
        </a:p>
      </dgm:t>
    </dgm:pt>
    <dgm:pt modelId="{6EF7F63D-4CBA-4DEE-9F6F-563F2692FA02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Change Threshold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1184445-32CD-47CC-B769-335154D63F38}" type="parTrans" cxnId="{683743AF-277B-4F47-BDA8-09BC4956EA3E}">
      <dgm:prSet/>
      <dgm:spPr/>
      <dgm:t>
        <a:bodyPr/>
        <a:lstStyle/>
        <a:p>
          <a:endParaRPr lang="en-US"/>
        </a:p>
      </dgm:t>
    </dgm:pt>
    <dgm:pt modelId="{6454A89E-5D36-4560-970F-30DBAFB4E4BA}" type="sibTrans" cxnId="{683743AF-277B-4F47-BDA8-09BC4956EA3E}">
      <dgm:prSet/>
      <dgm:spPr/>
      <dgm:t>
        <a:bodyPr/>
        <a:lstStyle/>
        <a:p>
          <a:endParaRPr lang="en-US"/>
        </a:p>
      </dgm:t>
    </dgm:pt>
    <dgm:pt modelId="{10313BEA-52B3-4BE8-BF4A-3750682FA797}" type="pres">
      <dgm:prSet presAssocID="{1E09031C-8D92-406D-B5A4-3561102B9EEB}" presName="root" presStyleCnt="0">
        <dgm:presLayoutVars>
          <dgm:dir/>
          <dgm:resizeHandles val="exact"/>
        </dgm:presLayoutVars>
      </dgm:prSet>
      <dgm:spPr/>
    </dgm:pt>
    <dgm:pt modelId="{B24D4E2B-A618-4640-A4D2-621ED0C45C35}" type="pres">
      <dgm:prSet presAssocID="{C5445B57-B6AC-4C1D-8E9C-727F26D13002}" presName="compNode" presStyleCnt="0"/>
      <dgm:spPr/>
    </dgm:pt>
    <dgm:pt modelId="{13FCC0B6-86AD-4C84-8F25-2739BACDE5AF}" type="pres">
      <dgm:prSet presAssocID="{C5445B57-B6AC-4C1D-8E9C-727F26D1300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C85898-3A84-4EB2-AD84-6F9AA94B5513}" type="pres">
      <dgm:prSet presAssocID="{C5445B57-B6AC-4C1D-8E9C-727F26D130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9120343-01DD-4FEC-A990-CC6F77C937F0}" type="pres">
      <dgm:prSet presAssocID="{C5445B57-B6AC-4C1D-8E9C-727F26D13002}" presName="spaceRect" presStyleCnt="0"/>
      <dgm:spPr/>
    </dgm:pt>
    <dgm:pt modelId="{9C214182-90F7-4334-9BB7-03EDE73ABA08}" type="pres">
      <dgm:prSet presAssocID="{C5445B57-B6AC-4C1D-8E9C-727F26D13002}" presName="textRect" presStyleLbl="revTx" presStyleIdx="0" presStyleCnt="3">
        <dgm:presLayoutVars>
          <dgm:chMax val="1"/>
          <dgm:chPref val="1"/>
        </dgm:presLayoutVars>
      </dgm:prSet>
      <dgm:spPr/>
    </dgm:pt>
    <dgm:pt modelId="{C8B9CB96-BF5F-4B8A-9AC2-553F63538318}" type="pres">
      <dgm:prSet presAssocID="{B35C7E21-0A10-4F86-9CDC-D470848D293D}" presName="sibTrans" presStyleCnt="0"/>
      <dgm:spPr/>
    </dgm:pt>
    <dgm:pt modelId="{E53C39D4-D98A-419F-96CE-208D9597F678}" type="pres">
      <dgm:prSet presAssocID="{8D3CCDE7-8DEC-449D-9176-394ED9C1D331}" presName="compNode" presStyleCnt="0"/>
      <dgm:spPr/>
    </dgm:pt>
    <dgm:pt modelId="{15F9CDB6-D73E-40FD-878D-67C36FD8E926}" type="pres">
      <dgm:prSet presAssocID="{8D3CCDE7-8DEC-449D-9176-394ED9C1D33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A651A36-EB58-44C5-B8FF-F6A3811852B7}" type="pres">
      <dgm:prSet presAssocID="{8D3CCDE7-8DEC-449D-9176-394ED9C1D3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0DDAF2-0B08-45C8-9A7A-EA63F9FB1B89}" type="pres">
      <dgm:prSet presAssocID="{8D3CCDE7-8DEC-449D-9176-394ED9C1D331}" presName="spaceRect" presStyleCnt="0"/>
      <dgm:spPr/>
    </dgm:pt>
    <dgm:pt modelId="{B43BA727-42B4-45D7-921F-4A57202493DB}" type="pres">
      <dgm:prSet presAssocID="{8D3CCDE7-8DEC-449D-9176-394ED9C1D331}" presName="textRect" presStyleLbl="revTx" presStyleIdx="1" presStyleCnt="3">
        <dgm:presLayoutVars>
          <dgm:chMax val="1"/>
          <dgm:chPref val="1"/>
        </dgm:presLayoutVars>
      </dgm:prSet>
      <dgm:spPr/>
    </dgm:pt>
    <dgm:pt modelId="{995414C8-FDE3-4B66-955A-F53DB355BE8F}" type="pres">
      <dgm:prSet presAssocID="{4C6499EE-5333-42B2-A516-414DC5CA44BF}" presName="sibTrans" presStyleCnt="0"/>
      <dgm:spPr/>
    </dgm:pt>
    <dgm:pt modelId="{6EFDC5E6-204C-4A83-90B4-DD6107AD47C3}" type="pres">
      <dgm:prSet presAssocID="{6EF7F63D-4CBA-4DEE-9F6F-563F2692FA02}" presName="compNode" presStyleCnt="0"/>
      <dgm:spPr/>
    </dgm:pt>
    <dgm:pt modelId="{FAC0787C-31B0-43D0-B175-022CEE73DE54}" type="pres">
      <dgm:prSet presAssocID="{6EF7F63D-4CBA-4DEE-9F6F-563F2692FA0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5003F7B-6935-413C-B231-D2FFDFD30D8A}" type="pres">
      <dgm:prSet presAssocID="{6EF7F63D-4CBA-4DEE-9F6F-563F2692FA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0BB91A32-9A8C-489C-B577-3FAF64C73C75}" type="pres">
      <dgm:prSet presAssocID="{6EF7F63D-4CBA-4DEE-9F6F-563F2692FA02}" presName="spaceRect" presStyleCnt="0"/>
      <dgm:spPr/>
    </dgm:pt>
    <dgm:pt modelId="{8744E5F8-8608-4B60-B87B-8B0D09143FA3}" type="pres">
      <dgm:prSet presAssocID="{6EF7F63D-4CBA-4DEE-9F6F-563F2692FA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5A5B06-28CD-4542-A660-524ACE73C41A}" srcId="{1E09031C-8D92-406D-B5A4-3561102B9EEB}" destId="{8D3CCDE7-8DEC-449D-9176-394ED9C1D331}" srcOrd="1" destOrd="0" parTransId="{297EB9B8-FD2F-426C-93E3-B8CEC619B545}" sibTransId="{4C6499EE-5333-42B2-A516-414DC5CA44BF}"/>
    <dgm:cxn modelId="{4B58764E-0EC1-4FF7-8F03-CE2C5719D0A0}" type="presOf" srcId="{8D3CCDE7-8DEC-449D-9176-394ED9C1D331}" destId="{B43BA727-42B4-45D7-921F-4A57202493DB}" srcOrd="0" destOrd="0" presId="urn:microsoft.com/office/officeart/2018/5/layout/IconLeafLabelList"/>
    <dgm:cxn modelId="{A8604C87-B7AF-4515-B6E9-205257DF6AC7}" srcId="{1E09031C-8D92-406D-B5A4-3561102B9EEB}" destId="{C5445B57-B6AC-4C1D-8E9C-727F26D13002}" srcOrd="0" destOrd="0" parTransId="{5CFF27E9-6E4A-4B3C-874E-F8B4DBE2D8EE}" sibTransId="{B35C7E21-0A10-4F86-9CDC-D470848D293D}"/>
    <dgm:cxn modelId="{54E01D8A-21CB-4D1D-95AD-27051218861F}" type="presOf" srcId="{C5445B57-B6AC-4C1D-8E9C-727F26D13002}" destId="{9C214182-90F7-4334-9BB7-03EDE73ABA08}" srcOrd="0" destOrd="0" presId="urn:microsoft.com/office/officeart/2018/5/layout/IconLeafLabelList"/>
    <dgm:cxn modelId="{BA992FA9-9246-4169-94AA-277AFEAC6040}" type="presOf" srcId="{6EF7F63D-4CBA-4DEE-9F6F-563F2692FA02}" destId="{8744E5F8-8608-4B60-B87B-8B0D09143FA3}" srcOrd="0" destOrd="0" presId="urn:microsoft.com/office/officeart/2018/5/layout/IconLeafLabelList"/>
    <dgm:cxn modelId="{683743AF-277B-4F47-BDA8-09BC4956EA3E}" srcId="{1E09031C-8D92-406D-B5A4-3561102B9EEB}" destId="{6EF7F63D-4CBA-4DEE-9F6F-563F2692FA02}" srcOrd="2" destOrd="0" parTransId="{21184445-32CD-47CC-B769-335154D63F38}" sibTransId="{6454A89E-5D36-4560-970F-30DBAFB4E4BA}"/>
    <dgm:cxn modelId="{A01A47BB-310A-4587-8649-A8EA7949E902}" type="presOf" srcId="{1E09031C-8D92-406D-B5A4-3561102B9EEB}" destId="{10313BEA-52B3-4BE8-BF4A-3750682FA797}" srcOrd="0" destOrd="0" presId="urn:microsoft.com/office/officeart/2018/5/layout/IconLeafLabelList"/>
    <dgm:cxn modelId="{4664C96B-1A03-488F-9151-73F4D04507FF}" type="presParOf" srcId="{10313BEA-52B3-4BE8-BF4A-3750682FA797}" destId="{B24D4E2B-A618-4640-A4D2-621ED0C45C35}" srcOrd="0" destOrd="0" presId="urn:microsoft.com/office/officeart/2018/5/layout/IconLeafLabelList"/>
    <dgm:cxn modelId="{E7D9F7D3-3C21-4186-9A2A-921C07E780FC}" type="presParOf" srcId="{B24D4E2B-A618-4640-A4D2-621ED0C45C35}" destId="{13FCC0B6-86AD-4C84-8F25-2739BACDE5AF}" srcOrd="0" destOrd="0" presId="urn:microsoft.com/office/officeart/2018/5/layout/IconLeafLabelList"/>
    <dgm:cxn modelId="{FC29160B-2300-4A30-823B-9FD6BEA37DAC}" type="presParOf" srcId="{B24D4E2B-A618-4640-A4D2-621ED0C45C35}" destId="{EBC85898-3A84-4EB2-AD84-6F9AA94B5513}" srcOrd="1" destOrd="0" presId="urn:microsoft.com/office/officeart/2018/5/layout/IconLeafLabelList"/>
    <dgm:cxn modelId="{4EE25744-C6ED-434E-BD18-F2841F535DBD}" type="presParOf" srcId="{B24D4E2B-A618-4640-A4D2-621ED0C45C35}" destId="{D9120343-01DD-4FEC-A990-CC6F77C937F0}" srcOrd="2" destOrd="0" presId="urn:microsoft.com/office/officeart/2018/5/layout/IconLeafLabelList"/>
    <dgm:cxn modelId="{C33DE8B0-C6B2-4391-B75C-4797781C910F}" type="presParOf" srcId="{B24D4E2B-A618-4640-A4D2-621ED0C45C35}" destId="{9C214182-90F7-4334-9BB7-03EDE73ABA08}" srcOrd="3" destOrd="0" presId="urn:microsoft.com/office/officeart/2018/5/layout/IconLeafLabelList"/>
    <dgm:cxn modelId="{FACE97E4-DA28-4854-A2FA-7ABDD422AE54}" type="presParOf" srcId="{10313BEA-52B3-4BE8-BF4A-3750682FA797}" destId="{C8B9CB96-BF5F-4B8A-9AC2-553F63538318}" srcOrd="1" destOrd="0" presId="urn:microsoft.com/office/officeart/2018/5/layout/IconLeafLabelList"/>
    <dgm:cxn modelId="{E8911166-6BF9-4586-A7F8-77AC72D4BC06}" type="presParOf" srcId="{10313BEA-52B3-4BE8-BF4A-3750682FA797}" destId="{E53C39D4-D98A-419F-96CE-208D9597F678}" srcOrd="2" destOrd="0" presId="urn:microsoft.com/office/officeart/2018/5/layout/IconLeafLabelList"/>
    <dgm:cxn modelId="{C80811DC-6631-4288-AD87-F14F73145658}" type="presParOf" srcId="{E53C39D4-D98A-419F-96CE-208D9597F678}" destId="{15F9CDB6-D73E-40FD-878D-67C36FD8E926}" srcOrd="0" destOrd="0" presId="urn:microsoft.com/office/officeart/2018/5/layout/IconLeafLabelList"/>
    <dgm:cxn modelId="{C9CA102B-4FE4-4E64-8616-3E02CF657FD8}" type="presParOf" srcId="{E53C39D4-D98A-419F-96CE-208D9597F678}" destId="{EA651A36-EB58-44C5-B8FF-F6A3811852B7}" srcOrd="1" destOrd="0" presId="urn:microsoft.com/office/officeart/2018/5/layout/IconLeafLabelList"/>
    <dgm:cxn modelId="{FD671E37-FFF5-4C12-929B-9FC68C129D65}" type="presParOf" srcId="{E53C39D4-D98A-419F-96CE-208D9597F678}" destId="{250DDAF2-0B08-45C8-9A7A-EA63F9FB1B89}" srcOrd="2" destOrd="0" presId="urn:microsoft.com/office/officeart/2018/5/layout/IconLeafLabelList"/>
    <dgm:cxn modelId="{90D76723-7398-48D7-BCD0-B8A36800C979}" type="presParOf" srcId="{E53C39D4-D98A-419F-96CE-208D9597F678}" destId="{B43BA727-42B4-45D7-921F-4A57202493DB}" srcOrd="3" destOrd="0" presId="urn:microsoft.com/office/officeart/2018/5/layout/IconLeafLabelList"/>
    <dgm:cxn modelId="{C6AA6B26-E256-429E-8155-2FE934F87762}" type="presParOf" srcId="{10313BEA-52B3-4BE8-BF4A-3750682FA797}" destId="{995414C8-FDE3-4B66-955A-F53DB355BE8F}" srcOrd="3" destOrd="0" presId="urn:microsoft.com/office/officeart/2018/5/layout/IconLeafLabelList"/>
    <dgm:cxn modelId="{34A7996B-7C0E-43B8-A60B-94C05FE90D2E}" type="presParOf" srcId="{10313BEA-52B3-4BE8-BF4A-3750682FA797}" destId="{6EFDC5E6-204C-4A83-90B4-DD6107AD47C3}" srcOrd="4" destOrd="0" presId="urn:microsoft.com/office/officeart/2018/5/layout/IconLeafLabelList"/>
    <dgm:cxn modelId="{F276C332-9789-4CA1-AB02-AE1BD807447A}" type="presParOf" srcId="{6EFDC5E6-204C-4A83-90B4-DD6107AD47C3}" destId="{FAC0787C-31B0-43D0-B175-022CEE73DE54}" srcOrd="0" destOrd="0" presId="urn:microsoft.com/office/officeart/2018/5/layout/IconLeafLabelList"/>
    <dgm:cxn modelId="{19D7D8CD-D8EA-4217-866C-C7B8993A1C8D}" type="presParOf" srcId="{6EFDC5E6-204C-4A83-90B4-DD6107AD47C3}" destId="{45003F7B-6935-413C-B231-D2FFDFD30D8A}" srcOrd="1" destOrd="0" presId="urn:microsoft.com/office/officeart/2018/5/layout/IconLeafLabelList"/>
    <dgm:cxn modelId="{F5093360-FEFB-45C8-95CE-5FC14514E782}" type="presParOf" srcId="{6EFDC5E6-204C-4A83-90B4-DD6107AD47C3}" destId="{0BB91A32-9A8C-489C-B577-3FAF64C73C75}" srcOrd="2" destOrd="0" presId="urn:microsoft.com/office/officeart/2018/5/layout/IconLeafLabelList"/>
    <dgm:cxn modelId="{C2268938-0B9A-4388-8144-A1FE74007EF9}" type="presParOf" srcId="{6EFDC5E6-204C-4A83-90B4-DD6107AD47C3}" destId="{8744E5F8-8608-4B60-B87B-8B0D09143FA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A6C6A-A87F-4CF2-9E4A-ED10A3032DCF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90610-E74C-4003-86FE-13E8E36E18C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D5904-C44B-4B89-9203-6225D91F3DD0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Example of DACON</a:t>
          </a:r>
          <a:endParaRPr lang="en-US" sz="2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342800" y="3255669"/>
        <a:ext cx="3600000" cy="720000"/>
      </dsp:txXfrm>
    </dsp:sp>
    <dsp:sp modelId="{BCCC4DFB-A9D5-4520-B1C2-B8FF6BA7BF2B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79A22-9E63-4C4F-8536-C1B7CAED9EC5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CA4AA-D75D-443B-856A-0D5BD1830EA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Importance of data Preprocessing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9D81E-F134-4A80-AAEB-77B09E24B040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4AED-1AF9-4848-9D19-F34B02488FAB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E6E1B-33B5-4E3A-BE7E-9F4A53D83DF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Accuracy?</a:t>
          </a:r>
          <a:endParaRPr lang="en-US" sz="2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768" y="3053169"/>
        <a:ext cx="3093750" cy="720000"/>
      </dsp:txXfrm>
    </dsp:sp>
    <dsp:sp modelId="{95040ED8-E2D0-4590-B3DB-29521D7CFF4A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47C36-1F17-4289-BAA4-0938959D626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B0252-9AFF-4177-9353-BC7A478FC151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Paradox of Accuracy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10925" y="3053169"/>
        <a:ext cx="3093750" cy="720000"/>
      </dsp:txXfrm>
    </dsp:sp>
    <dsp:sp modelId="{6DC104C4-AB10-4691-82AB-713196A16125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03BB7-B122-4A2A-826D-0E6CC3ABE88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DD8E6-8EA0-4B11-9A18-4A428F821CE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Label - Imbalanced Dataset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CE23-8E76-4E5A-A203-0E9EABFC548F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B99D9-CEC9-4BD6-909A-94C815E8382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B39C4-3CBE-4484-AEA9-250332303CD2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Definition</a:t>
          </a:r>
          <a:endParaRPr lang="en-US" sz="1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69079" y="2644614"/>
        <a:ext cx="2072362" cy="720000"/>
      </dsp:txXfrm>
    </dsp:sp>
    <dsp:sp modelId="{57C8EF14-456C-4C62-AE74-CAEC09EC7E78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7247F-9DA7-4C30-91EF-FAB15F017DC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B736C-EE14-4F51-97C5-6CE5C75B5262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Code</a:t>
          </a:r>
          <a:endParaRPr lang="en-US" sz="1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004105" y="2644614"/>
        <a:ext cx="2072362" cy="720000"/>
      </dsp:txXfrm>
    </dsp:sp>
    <dsp:sp modelId="{3290F7C6-7593-4F89-999E-77A99D63A06C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C89F-EDDB-4C89-8734-DBC61261A4EF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D82FA-41D2-4377-85CD-0E8B7151813A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>
              <a:latin typeface="NanumGothic" panose="020D0604000000000000" pitchFamily="34" charset="-127"/>
              <a:ea typeface="NanumGothic" panose="020D0604000000000000" pitchFamily="34" charset="-127"/>
            </a:rPr>
            <a:t>Trade-Off between Recall and Precision</a:t>
          </a:r>
          <a:endParaRPr lang="en-US" sz="14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439131" y="2644614"/>
        <a:ext cx="2072362" cy="720000"/>
      </dsp:txXfrm>
    </dsp:sp>
    <dsp:sp modelId="{2D4ADEF8-ED32-4293-9947-FE70CBADA8B1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CA04B-E83E-4365-9D77-5105AD005EB4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BD99B-B95A-479E-80C1-A878B8803E1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>
              <a:latin typeface="NanumGothic" panose="020D0604000000000000" pitchFamily="34" charset="-127"/>
              <a:ea typeface="NanumGothic" panose="020D0604000000000000" pitchFamily="34" charset="-127"/>
            </a:rPr>
            <a:t>Controlling Treshold</a:t>
          </a:r>
          <a:endParaRPr lang="en-US" sz="14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874157" y="2644614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CC0B6-86AD-4C84-8F25-2739BACDE5AF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5898-3A84-4EB2-AD84-6F9AA94B5513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14182-90F7-4334-9BB7-03EDE73ABA08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Controlling Metrics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768" y="3053169"/>
        <a:ext cx="3093750" cy="720000"/>
      </dsp:txXfrm>
    </dsp:sp>
    <dsp:sp modelId="{15F9CDB6-D73E-40FD-878D-67C36FD8E926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51A36-EB58-44C5-B8FF-F6A3811852B7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BA727-42B4-45D7-921F-4A57202493D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Data Preprocessing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10925" y="3053169"/>
        <a:ext cx="3093750" cy="720000"/>
      </dsp:txXfrm>
    </dsp:sp>
    <dsp:sp modelId="{FAC0787C-31B0-43D0-B175-022CEE73DE54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03F7B-6935-413C-B231-D2FFDFD30D8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E5F8-8608-4B60-B87B-8B0D09143FA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Change Threshold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5A988-2153-0141-864B-A20E88C2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8524E-C1B4-174E-949A-FDAFD5B01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EC4B3-A985-9144-900C-CC7EDAA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10A20-FF9F-DA44-A873-C2ACC6F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348F-34AA-4441-A61F-8F7F3222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248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B657-06BF-284A-9C45-92AD1F7F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332B8-E643-8D46-A1BB-62DA066B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F519-6F5E-234B-B8E3-9A3E5F10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CDE30-A041-A146-A7C4-1E00295B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7E890-862E-0247-9BF8-2E628E6E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43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1C7F66-D10E-CF4A-BD37-530B90612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D6157-83B2-F548-AC81-F3ED41D5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97A63-AA7C-9748-840D-95BF5D33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35450-D825-1A45-8865-68A2AC5F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508AF-0189-C443-967B-A8FE1DA0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6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9F32D-7B4F-2E4F-A44F-8F95270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D5946-2A2D-2844-8C19-AD52AA46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24456-8EAF-C142-B846-A8B92E31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39E0E-34EF-5843-9F94-0081C76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7F725-C681-8142-9EEA-4CE15D9F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9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E47CC-D4F1-3A40-AD3D-7A092376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77213-4B7D-1342-A7DF-8C4B4229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B37EB-1113-5646-A3E2-E15C3CD6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3F008-2FF8-5C4A-A69F-01F9745A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C5154-6102-FB46-8E92-C19058BF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94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B1630-F820-C745-B490-C238901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AC31D-C160-5141-BC0A-E77C197FD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6E8CD-7464-AE44-B3FE-70CD97C8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9EDE7-0B12-C64D-A71E-89920416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5589FC-18C9-F64B-9BD8-D36D0B8D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3C327-03D1-F644-AD54-4731DD2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9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44C3-6507-934C-9068-AEF58353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DAFED-5408-D845-9F83-92E12FB6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01F0-C2A7-FC4D-9AE3-287A7BD95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61B48-C2EB-6549-94E2-9C90BD960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5FC3C-A44C-974F-B51D-395AFFB9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13898-0B17-5F44-8D1A-E554889E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28029-37F1-8C47-89D6-5D830C42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E22604-516E-3F42-8F34-7B96147F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6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6131-CE27-BA46-A2BC-4CFA91D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C74565-6678-0845-9A59-AD0E3DAC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D9DCF5-1486-B941-BD65-0B22108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8B9FA-4E95-AD44-935B-6461F57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05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84AF1-1C4B-854C-9F9E-6F022DC4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22A89-8469-8B46-9696-11235AA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78264-306F-E447-9CA4-403B4DC6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1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116F-A0D1-4A4E-BF4C-3DED0D2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B8151-A9D8-A749-B238-F0A9EDC8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C311D-73EE-A94B-ADCE-07D52E9E6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2849B-AB01-E543-B096-3C9A69C6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A8E2F-00B0-504E-9C0C-F9E6987F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E506CC-B09F-5144-BD70-F18A9E27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3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21EC1-D714-DE45-84C2-21D9F492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FC7E3-10C0-A448-98C5-A193A795C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EB58B-1190-1D46-A8BD-220ED13F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5E7F8-3ECD-4B47-B2AB-4C3B723E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E3D17-A056-A649-99B6-05732E72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8BABB-95ED-264A-859B-C6F46E03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4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18BAA2-3D95-0C49-9E03-89F906D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4CC04-70CA-C849-A852-9365E39F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94E6C-F54F-EB41-883D-6726D235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7A225-9C93-904E-8F50-4878D017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5ADCE-EE22-4A42-8AD7-ED36AAC88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2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3102D-E951-4C41-A208-1E23FE361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김현우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D213C6-F60D-5840-B763-4CD330E5C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1228</a:t>
            </a:r>
            <a:r>
              <a:rPr kumimoji="1" lang="ko-KR" altLang="en-US" sz="3600" b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26EE12D-67A3-204D-9521-66935BB2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5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</a:t>
            </a:r>
            <a:r>
              <a:rPr lang="en-US" altLang="ko-KR" sz="25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Train_test_split</a:t>
            </a:r>
            <a:endParaRPr lang="en-US" altLang="ko-KR" sz="25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5" name="Picture 1" descr="page11image20805184">
            <a:extLst>
              <a:ext uri="{FF2B5EF4-FFF2-40B4-BE49-F238E27FC236}">
                <a16:creationId xmlns:a16="http://schemas.microsoft.com/office/drawing/2014/main" id="{D99C7A8C-5CBA-FA4A-A696-914260C3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531" r="6334" b="2076"/>
          <a:stretch/>
        </p:blipFill>
        <p:spPr bwMode="auto">
          <a:xfrm>
            <a:off x="4777316" y="1334895"/>
            <a:ext cx="6780700" cy="41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64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CDABA2-D4F6-0148-8356-00D826F6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Cross Validation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D1248-F669-BA4B-AB82-CF3676AF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56302"/>
            <a:ext cx="6780700" cy="4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EE4DD7-94FD-CF43-B7BD-C6190DE9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Cross Validation</a:t>
            </a:r>
          </a:p>
        </p:txBody>
      </p:sp>
      <p:pic>
        <p:nvPicPr>
          <p:cNvPr id="2049" name="Picture 1" descr="page13image20759536">
            <a:extLst>
              <a:ext uri="{FF2B5EF4-FFF2-40B4-BE49-F238E27FC236}">
                <a16:creationId xmlns:a16="http://schemas.microsoft.com/office/drawing/2014/main" id="{BD02EFB7-35AD-2449-81A8-298741E99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13019" r="5518" b="6349"/>
          <a:stretch/>
        </p:blipFill>
        <p:spPr bwMode="auto">
          <a:xfrm>
            <a:off x="4777316" y="1606897"/>
            <a:ext cx="6780700" cy="36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2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B9C7-ACB2-3D4C-8134-B072988B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</a:t>
            </a:r>
            <a:r>
              <a:rPr kumimoji="1" lang="en-US" altLang="ko-KR" sz="28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1580F-BAA6-874B-93CD-2FB73B6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10655"/>
            <a:ext cx="6780700" cy="30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50BCA-9AB8-874D-ABF5-D8804380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Preprocessing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5AD95C5-8E57-4790-9786-B8AB28C83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558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94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5253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82779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12657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430613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01313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5789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903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65C167-BF10-3140-907E-5631AE3E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150B8-229A-4C42-ABCB-EFE62A6C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0" y="1516823"/>
            <a:ext cx="4580065" cy="38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6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FF40C-B347-3542-9F69-91BF0F3F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DCCA6E-C98E-CE4C-916A-021DC2E7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81882"/>
            <a:ext cx="6780700" cy="24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CCA62A-CCCD-E243-BA31-D6845520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6DC33-23FB-A441-922C-0BE9A446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이름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분석에 필요하지 않기 때문에 삭제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Continent, position,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prefer_foot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문자열 데이터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(Label,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get_dummies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Stat_overall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Stat_potential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vs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Stat_skill_moves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비슷한 정보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다른 범위의 데이터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3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DC3E6-33CF-AB4E-99E2-23AB4B2E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814BA-80CA-CF4A-A8BA-3C8C456C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32737"/>
            <a:ext cx="6780700" cy="23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55536D-2A4E-6941-BE89-8BF0F2A7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Preprocessing – Importance of data Preprocessing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5A8B2-5017-7F4F-8574-118B32601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방법론을 적용할 때 결과가 좋아지는 경향성 존재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그러나 획기적인 성능 향상은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전처리란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무엇인가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ko-KR" altLang="en-US" sz="20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** 우리가 고민하는 지점</a:t>
            </a:r>
            <a:endParaRPr kumimoji="1" lang="en-US" altLang="ko-KR" sz="2000" b="1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전처리 모델을 다 사용해보고 좋은 결과를 내는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모데롤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선택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과연 내가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 하고 있는 것일까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Encoder, Scaler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 외에도 다양한 전처리 방법들이 존재함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적용해야하는 데이터의 상황에 맞게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본인이 적용하는 방법들에 대한 당위를 부여할 수 있게 연습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21B8F8-195F-854B-881E-E0FEA644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98B0A-E487-CA44-B512-521222A2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Scikit Learn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Preprocessing</a:t>
            </a:r>
            <a:endParaRPr kumimoji="1" lang="ko-KR" altLang="en-US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2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667EEF-C596-E140-A0ED-623790313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1228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C663D-DCF7-A244-8AEA-4B4E2FEE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이준희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E0F2C-4174-B948-ACC2-9BF89F94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B824D-1951-9240-A288-D00C6F2A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ROC, AUC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4A9C3-1023-A74C-A40F-F3E57064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5976925-7241-A146-A3E4-08B0AB426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21733"/>
              </p:ext>
            </p:extLst>
          </p:nvPr>
        </p:nvGraphicFramePr>
        <p:xfrm>
          <a:off x="4777316" y="2814553"/>
          <a:ext cx="6780701" cy="122656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81664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88236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410801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4088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408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408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56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3D3F1B-7B35-8E46-9031-B530DB00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Accuracy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69A7CF2-CC33-4B0D-AFFB-EC3D0AA5A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003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559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4A5068-AC29-F742-8088-2F0B9C20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What is Accuracy?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9B473-F057-B54E-8C66-822C333AA605}"/>
                  </a:ext>
                </a:extLst>
              </p:cNvPr>
              <p:cNvSpPr txBox="1"/>
              <p:nvPr/>
            </p:nvSpPr>
            <p:spPr>
              <a:xfrm>
                <a:off x="1178215" y="1894594"/>
                <a:ext cx="9095617" cy="4397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kumimoji="1" lang="en-US" altLang="ko-KR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9B473-F057-B54E-8C66-822C333A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15" y="1894594"/>
                <a:ext cx="9095617" cy="4397759"/>
              </a:xfrm>
              <a:prstGeom prst="rect">
                <a:avLst/>
              </a:prstGeom>
              <a:blipFill>
                <a:blip r:embed="rId2"/>
                <a:stretch>
                  <a:fillRect l="-1395" t="-1441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3B51CF1-6D96-674A-A9F4-A4454066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3724"/>
              </p:ext>
            </p:extLst>
          </p:nvPr>
        </p:nvGraphicFramePr>
        <p:xfrm>
          <a:off x="2599417" y="3429000"/>
          <a:ext cx="6253214" cy="1328948"/>
        </p:xfrm>
        <a:graphic>
          <a:graphicData uri="http://schemas.openxmlformats.org/drawingml/2006/table">
            <a:tbl>
              <a:tblPr firstRow="1" bandRow="1">
                <a:noFill/>
                <a:tableStyleId>{EB9631B5-78F2-41C9-869B-9F39066F8104}</a:tableStyleId>
              </a:tblPr>
              <a:tblGrid>
                <a:gridCol w="1445032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41457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366725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48853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cap="none" spc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4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71743" marR="102490" marT="20498" marB="15373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3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4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3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36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615088-EA95-6B47-AB4F-85C12A24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Paradox of Accuracy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90625E-B24A-D446-9035-1DA530D57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06818"/>
              </p:ext>
            </p:extLst>
          </p:nvPr>
        </p:nvGraphicFramePr>
        <p:xfrm>
          <a:off x="4777316" y="2396405"/>
          <a:ext cx="6780701" cy="206286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81664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88236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410801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68762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990</a:t>
                      </a:r>
                      <a:endParaRPr lang="ko-KR" altLang="en-US" sz="1800" b="1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0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8E3120-212F-DE4E-AD4A-938B7539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Label-Imbalanced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64DA5-6829-1F4C-AE86-FCEF31CB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66564"/>
            <a:ext cx="6780700" cy="33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C602CA-4D75-E944-BBD1-62AA7C089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Label-Imbalanced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BFB54-8E1C-044F-A4BE-3529C486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03889"/>
            <a:ext cx="6780700" cy="28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AA8D08-FA57-AF47-9716-1EDA084A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Recall and Precision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0CB4F7E-AC9F-4359-905C-ED4447313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264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81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25B27-6C19-684C-97BF-14B05106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A40D6C-DC8B-D44F-9913-8E0C650320F1}"/>
                  </a:ext>
                </a:extLst>
              </p:cNvPr>
              <p:cNvSpPr txBox="1"/>
              <p:nvPr/>
            </p:nvSpPr>
            <p:spPr>
              <a:xfrm>
                <a:off x="2421342" y="1669930"/>
                <a:ext cx="6874931" cy="45067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3200" b="0" i="1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kumimoji="1" lang="en-US" altLang="ko-KR" sz="3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A40D6C-DC8B-D44F-9913-8E0C6503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342" y="1669930"/>
                <a:ext cx="6874931" cy="4506722"/>
              </a:xfrm>
              <a:prstGeom prst="rect">
                <a:avLst/>
              </a:prstGeom>
              <a:blipFill>
                <a:blip r:embed="rId2"/>
                <a:stretch>
                  <a:fillRect l="-2030" t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3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9A82B0-A437-C346-A199-C31A9060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734561"/>
              </p:ext>
            </p:extLst>
          </p:nvPr>
        </p:nvGraphicFramePr>
        <p:xfrm>
          <a:off x="2732200" y="3238696"/>
          <a:ext cx="6253214" cy="11311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35285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294670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223259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377050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700" b="1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2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45667-F4D0-4046-9B05-AE172374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Machine Learning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4708D-7B4A-9E43-B3AE-B118F443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 무엇인가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52391A-CD60-8F45-9F73-1F812306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884D3B-CE2D-7349-90AD-F9F17F5DF47E}"/>
                  </a:ext>
                </a:extLst>
              </p:cNvPr>
              <p:cNvSpPr txBox="1"/>
              <p:nvPr/>
            </p:nvSpPr>
            <p:spPr>
              <a:xfrm>
                <a:off x="2414085" y="1917094"/>
                <a:ext cx="7963502" cy="4397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3200" b="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kumimoji="1" lang="en-US" altLang="ko-KR" sz="3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kumimoji="1" lang="en-US" altLang="ko-KR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884D3B-CE2D-7349-90AD-F9F17F5D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85" y="1917094"/>
                <a:ext cx="7963502" cy="4397759"/>
              </a:xfrm>
              <a:prstGeom prst="rect">
                <a:avLst/>
              </a:prstGeom>
              <a:blipFill>
                <a:blip r:embed="rId2"/>
                <a:stretch>
                  <a:fillRect l="-1754" t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ABDB80-2D77-C547-AA2B-D59F82AB3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103534"/>
              </p:ext>
            </p:extLst>
          </p:nvPr>
        </p:nvGraphicFramePr>
        <p:xfrm>
          <a:off x="2743327" y="3266529"/>
          <a:ext cx="6253214" cy="11311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35285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294670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223259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377050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46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90D20-80F2-FA41-B133-126AD516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549650"/>
            <a:ext cx="2879725" cy="164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C7B33-AA95-2744-BB13-7A5EB683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3" y="3549650"/>
            <a:ext cx="3635375" cy="1644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5EE2D-F618-6C4C-B1B0-E2DE7191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3549650"/>
            <a:ext cx="3413125" cy="1644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8105C-080B-6149-9F16-ABE140F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Code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9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4F2B1-AFDE-0340-8B75-7C8389BF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444875"/>
            <a:ext cx="3454400" cy="1855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892234-CB11-204B-916E-D4B42553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3444875"/>
            <a:ext cx="2278063" cy="942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5A7EF1-4B6F-B24D-8819-A8D976C3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4456113"/>
            <a:ext cx="2278063" cy="8429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0036E-E92F-B340-80AE-54351FE9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63" y="3444875"/>
            <a:ext cx="4197350" cy="1855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E6591A-85E2-8643-93A0-E772CD6A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Trade-off between Recall and Precision</a:t>
            </a:r>
            <a:endParaRPr kumimoji="1" lang="ko-KR" altLang="en-US" sz="25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3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CE437-1A72-DA4E-982C-72944FF2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Controlling Threshold</a:t>
            </a:r>
          </a:p>
        </p:txBody>
      </p:sp>
      <p:pic>
        <p:nvPicPr>
          <p:cNvPr id="4097" name="Picture 1" descr="page24image3870992">
            <a:extLst>
              <a:ext uri="{FF2B5EF4-FFF2-40B4-BE49-F238E27FC236}">
                <a16:creationId xmlns:a16="http://schemas.microsoft.com/office/drawing/2014/main" id="{656652BA-5BC0-AA4D-AC0A-3922BB49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93549"/>
            <a:ext cx="6780700" cy="50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CE63C-725F-6D4A-90C9-091BEAD7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8" y="2166938"/>
            <a:ext cx="6461125" cy="345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706D84-7C1C-B543-955A-345C7D70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3" y="2166938"/>
            <a:ext cx="3792538" cy="1839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DAB792-6886-DC4D-A83F-DB6A07AA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3" y="4076700"/>
            <a:ext cx="3792538" cy="1546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E34DEF-A1F4-EF43-B3DB-7D546425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Controlling Threshold</a:t>
            </a:r>
            <a:endParaRPr kumimoji="1" lang="ko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9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F79188-CCC3-CC42-B1E3-70469C92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F1 Score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177C2-497E-EC4C-B02C-E3D454C0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F1 Score?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Code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31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64F45A-F905-2E4D-856F-BA0024A6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 Score – What is F1 Score?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1989F-F8D5-6643-AC33-ACC2BBC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37792"/>
            <a:ext cx="6780700" cy="2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1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A48E46-88FC-1C4F-90BC-15EC19B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 Score -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17869-B9A1-1A42-8D01-7497AF67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19130"/>
            <a:ext cx="6780700" cy="30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73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3ECD54-AF25-0446-BB1A-51D241B3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ROC, AUC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458EA-1B4D-8D4B-8345-5C21362D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TPR, FPR?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Interpretation of ROC/AUC Graph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Code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37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8B83E2-C7DC-4E4B-AFA3-D911FABC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– What is TPR, FPR?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8C3FFF-5D44-C440-94F5-B18C85DD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36082"/>
            <a:ext cx="6780700" cy="29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683885-B830-3145-97B6-3E6C6310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이란 무엇인가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81442-E42A-E24F-9C63-FAE40CAB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: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기계학습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기계가 학습한다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기계가 어떻게 학습을 하는가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주어진 데이터를 기반으로 학습을 한다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규칙 기반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선형 경계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확률 기반 알고리즘을 이용한다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53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AD1D76-BB72-F545-B971-95DF7225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– What is TPR, FPR?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E5388-FE9B-974D-B297-12F84B6B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78461"/>
            <a:ext cx="6780700" cy="28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9E9F7-AA59-504D-8875-198280D3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ROC, AUC – Interpretation of ROC/AUC Graph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D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3A528-3576-464D-AD69-D848B1E7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362360"/>
            <a:ext cx="4974336" cy="2051913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3975F-F1D7-F84F-9EA4-E5CBB3A1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482834"/>
            <a:ext cx="4974336" cy="1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5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562B-986F-C647-A14D-F4F18884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178175"/>
            <a:ext cx="5854700" cy="238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4938A-E2FF-D948-9B24-9C90DFFF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3178175"/>
            <a:ext cx="4141788" cy="2387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DF3E14-0186-3245-B60A-481B9445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- Code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18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17B3C-BA18-CE44-AA9B-20A2449B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Example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E6154B3-FE8B-44D4-B845-B8414978D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785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90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FDC8B-A42D-F748-AF13-E577F5AB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Example – Controlling Metrics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FC75A-BECB-314C-862D-8904735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5" y="2742397"/>
            <a:ext cx="4101981" cy="32918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A4D15-4994-5A42-B705-A5F0E9F9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227900"/>
            <a:ext cx="4974336" cy="23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D31A1-A950-D34F-AA50-3329BA79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642938"/>
            <a:ext cx="6610350" cy="2536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91DD8B-018B-CC49-BF8A-40B3A2A4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25" y="3248025"/>
            <a:ext cx="6610350" cy="29622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15590C-D832-2345-A1BA-E5134220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 –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081176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01EF8-98D9-D64A-AA92-3CD629D1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 – Change Threshold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B119AC1-6C07-5045-8596-DAE9D866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95607"/>
            <a:ext cx="5455917" cy="38600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C87464-DBF7-F646-80C3-06B3078F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395833"/>
            <a:ext cx="5455917" cy="20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423F70-146F-A34E-9810-FAEF4ED1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DAEFE-BC5A-4C43-81E5-F07DCAE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968391"/>
            <a:ext cx="6478513" cy="451636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준비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수집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전처리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세트 분리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검증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평가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알고리즘 선택 및 학습 과정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결과에 대한 해석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기본 흐름이 너무 쉽게 이해되는 것이 장점이자 단점</a:t>
            </a:r>
            <a:r>
              <a:rPr kumimoji="1"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학습하는 입장에서 내가 제대로 배운 것이 맞는지 의문이 생김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단계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단계마다 가미할 수 있는 기술이 무궁무진함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1802B-BAB7-6D48-894D-83D973FA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4"/>
            <a:ext cx="10905066" cy="438929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2E1C26-8905-624B-90E9-CB6643D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ED569D-7593-4B4E-83DD-590C180B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1)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흡연 유무는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yes/no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인데 어떻게 계산을 할 수 있을까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몸무게의 범위와 키의 범위가 서로 다름이 영향을 끼치지 않을까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키가 그면 몸무게가 많이 나가는 상관성이 있지 않을까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 Dimension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개밖에 없는데 너무 적은 것은 아닐까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Crawling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5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02B0F5-6DB9-2446-B9B3-2500BEB3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Scikit Learn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5AB40-B534-4D47-B00F-B467CAD5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언급한 일련의 과정들을 도와주는 라이브러리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골자는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fit()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predict()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이외에도 다양한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제공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algorithm, evaluation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등의 기능 제공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자세한 내용은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https://scikit-learn.org/stable/user_guide.html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참조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5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E9F698-C9D3-7D49-B181-A47CBD11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Model Selection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01773-774C-C44B-9AA5-1D28EE24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Train_test_split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Cross Validation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739</Words>
  <Application>Microsoft Macintosh PowerPoint</Application>
  <PresentationFormat>와이드스크린</PresentationFormat>
  <Paragraphs>188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NanumGothic</vt:lpstr>
      <vt:lpstr>맑은 고딕</vt:lpstr>
      <vt:lpstr>Arial</vt:lpstr>
      <vt:lpstr>Calibri</vt:lpstr>
      <vt:lpstr>Cambria Math</vt:lpstr>
      <vt:lpstr>Symbol</vt:lpstr>
      <vt:lpstr>Office 테마</vt:lpstr>
      <vt:lpstr>1228 전반부</vt:lpstr>
      <vt:lpstr>목차</vt:lpstr>
      <vt:lpstr>Contents of Machine Learning</vt:lpstr>
      <vt:lpstr>Machine Learning – 도대체 ML이란 무엇인가</vt:lpstr>
      <vt:lpstr>Machine Learning – ML의 기본 Flow</vt:lpstr>
      <vt:lpstr>PowerPoint 프레젠테이션</vt:lpstr>
      <vt:lpstr>Machine Learning – ML의 기본 Flow</vt:lpstr>
      <vt:lpstr>Scikit Learn</vt:lpstr>
      <vt:lpstr>Contents of Model Selection</vt:lpstr>
      <vt:lpstr>Model Selection – Train_test_split</vt:lpstr>
      <vt:lpstr>Model Selection – Cross Validation</vt:lpstr>
      <vt:lpstr>Model Selection – Cross Validation</vt:lpstr>
      <vt:lpstr>Model Selection – GridSearchCV()</vt:lpstr>
      <vt:lpstr>Contents of Preprocessing</vt:lpstr>
      <vt:lpstr>Preprocessing - Example of DACON</vt:lpstr>
      <vt:lpstr>Preprocessing - Example of DACON</vt:lpstr>
      <vt:lpstr>Preprocessing - Example of DACON</vt:lpstr>
      <vt:lpstr>Preprocessing - Example of DACON</vt:lpstr>
      <vt:lpstr>Preprocessing – Importance of data Preprocessing</vt:lpstr>
      <vt:lpstr>1228 후반부</vt:lpstr>
      <vt:lpstr>목차</vt:lpstr>
      <vt:lpstr>Confusion Matrix</vt:lpstr>
      <vt:lpstr>Contents of Accuracy</vt:lpstr>
      <vt:lpstr>Accuracy – What is Accuracy?</vt:lpstr>
      <vt:lpstr>Accuracy – Paradox of Accuracy</vt:lpstr>
      <vt:lpstr>Accuracy – Label-Imbalanced Dataset</vt:lpstr>
      <vt:lpstr>Accuracy – Label-Imbalanced Dataset</vt:lpstr>
      <vt:lpstr>Contents of Recall and Precision</vt:lpstr>
      <vt:lpstr>Recall and Precision - Definition</vt:lpstr>
      <vt:lpstr>Recall and Precision - Definition</vt:lpstr>
      <vt:lpstr>Recall and Precision - Code</vt:lpstr>
      <vt:lpstr>Recall and Precision – Trade-off between Recall and Precision</vt:lpstr>
      <vt:lpstr>Recall and Precision – Controlling Threshold</vt:lpstr>
      <vt:lpstr>Recall and Precision – Controlling Threshold</vt:lpstr>
      <vt:lpstr>Contents of F1 Score</vt:lpstr>
      <vt:lpstr>F1 Score – What is F1 Score?</vt:lpstr>
      <vt:lpstr>F1 Score - Code</vt:lpstr>
      <vt:lpstr>Contents of ROC, AUC</vt:lpstr>
      <vt:lpstr>ROC, AUC – What is TPR, FPR?</vt:lpstr>
      <vt:lpstr>ROC, AUC – What is TPR, FPR?</vt:lpstr>
      <vt:lpstr>ROC, AUC – Interpretation of ROC/AUC Graph </vt:lpstr>
      <vt:lpstr>ROC, AUC - Code</vt:lpstr>
      <vt:lpstr>Contents of Example</vt:lpstr>
      <vt:lpstr>Example – Controlling Metrics</vt:lpstr>
      <vt:lpstr>Example – Data Preprocessing</vt:lpstr>
      <vt:lpstr>Example – Change Threshold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 전반부</dc:title>
  <dc:creator>김현우</dc:creator>
  <cp:lastModifiedBy>김현우</cp:lastModifiedBy>
  <cp:revision>11</cp:revision>
  <dcterms:created xsi:type="dcterms:W3CDTF">2022-02-24T07:35:17Z</dcterms:created>
  <dcterms:modified xsi:type="dcterms:W3CDTF">2022-02-25T10:40:40Z</dcterms:modified>
</cp:coreProperties>
</file>